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57" r:id="rId4"/>
    <p:sldId id="263" r:id="rId5"/>
    <p:sldId id="275" r:id="rId6"/>
    <p:sldId id="280" r:id="rId7"/>
    <p:sldId id="281" r:id="rId8"/>
    <p:sldId id="282" r:id="rId9"/>
    <p:sldId id="279" r:id="rId10"/>
    <p:sldId id="274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7" r:id="rId19"/>
    <p:sldId id="283" r:id="rId20"/>
    <p:sldId id="285" r:id="rId21"/>
    <p:sldId id="286" r:id="rId22"/>
    <p:sldId id="293" r:id="rId23"/>
    <p:sldId id="296" r:id="rId24"/>
    <p:sldId id="297" r:id="rId25"/>
    <p:sldId id="298" r:id="rId26"/>
    <p:sldId id="299" r:id="rId27"/>
    <p:sldId id="312" r:id="rId28"/>
    <p:sldId id="288" r:id="rId29"/>
    <p:sldId id="289" r:id="rId30"/>
    <p:sldId id="291" r:id="rId31"/>
    <p:sldId id="294" r:id="rId32"/>
    <p:sldId id="310" r:id="rId33"/>
    <p:sldId id="305" r:id="rId34"/>
    <p:sldId id="306" r:id="rId35"/>
    <p:sldId id="307" r:id="rId36"/>
    <p:sldId id="309" r:id="rId37"/>
    <p:sldId id="308" r:id="rId38"/>
    <p:sldId id="311" r:id="rId39"/>
    <p:sldId id="292" r:id="rId40"/>
    <p:sldId id="278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66E7-4FFA-4563-BC4F-ECC95B0A9297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86AE-FAB3-45DB-AF0A-F10D388DE63F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9148-BC96-4C44-8E27-9239ED8E507A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7F28-955A-405B-B951-3C30D24EC296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9F1F-EE7D-4A3A-8DF4-01E6E3314034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4B5-94F4-4F8D-9307-DD4815EE22EB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C0A4-329C-4D4F-8337-C999D09A4FF8}" type="datetime1">
              <a:rPr lang="fr-CH" smtClean="0"/>
              <a:t>20.04.2020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2410-8EBC-4FDA-A0E1-1B9FF93C0A4C}" type="datetime1">
              <a:rPr lang="fr-CH" smtClean="0"/>
              <a:t>20.04.2020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42-98A3-48AF-9F51-86DB40AA21CE}" type="datetime1">
              <a:rPr lang="fr-CH" smtClean="0"/>
              <a:t>20.04.2020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B19-82AC-4080-87EC-3517037E2A87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CE36-894C-4BF9-BC02-94EAF06E7870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EFF9-AABF-4629-B5DA-50A3ABF08453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34220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Chokes and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45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Loot</a:t>
            </a:r>
            <a:r>
              <a:rPr lang="it-IT" sz="3200" dirty="0"/>
              <a:t> time </a:t>
            </a:r>
            <a:r>
              <a:rPr lang="it-IT" sz="3200" dirty="0" err="1"/>
              <a:t>estimation</a:t>
            </a:r>
            <a:endParaRPr lang="it-IT" sz="3200" dirty="0"/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</a:t>
            </a:r>
            <a:r>
              <a:rPr lang="it-IT" sz="3200" dirty="0" err="1"/>
              <a:t>rotation</a:t>
            </a:r>
            <a:r>
              <a:rPr lang="it-IT" sz="3200" dirty="0"/>
              <a:t> to </a:t>
            </a:r>
            <a:r>
              <a:rPr lang="it-IT" sz="3200" dirty="0" err="1"/>
              <a:t>safe</a:t>
            </a:r>
            <a:r>
              <a:rPr lang="it-IT" sz="3200" dirty="0"/>
              <a:t> zone</a:t>
            </a:r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Find</a:t>
            </a:r>
            <a:r>
              <a:rPr lang="fr-CH" dirty="0">
                <a:solidFill>
                  <a:schemeClr val="accent1"/>
                </a:solidFill>
              </a:rPr>
              <a:t> best area to drop</a:t>
            </a: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05" y="1971953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Lake</a:t>
            </a: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4638" y="1777103"/>
            <a:ext cx="5582723" cy="4492831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r>
                  <a:rPr lang="fr-FR" sz="2000" b="0" dirty="0"/>
                  <a:t>	      </a:t>
                </a:r>
                <a14:m>
                  <m:oMath xmlns:m="http://schemas.openxmlformats.org/officeDocument/2006/math">
                    <m:r>
                      <a:rPr lang="fr-FR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≥3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</m:oMath>
                </a14:m>
                <a:r>
                  <a:rPr lang="fr-FR" sz="2000" b="0" dirty="0"/>
                  <a:t>))</a:t>
                </a:r>
              </a:p>
              <a:p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284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Agenda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03DDE73-A26F-4D6F-8AEE-35F60D41E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"/>
          <a:stretch/>
        </p:blipFill>
        <p:spPr>
          <a:xfrm>
            <a:off x="272405" y="2207209"/>
            <a:ext cx="11647190" cy="28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574</Words>
  <Application>Microsoft Office PowerPoint</Application>
  <PresentationFormat>Grand écran</PresentationFormat>
  <Paragraphs>227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Chokes and Mountains Segmentation </vt:lpstr>
      <vt:lpstr>Find best area to drop</vt:lpstr>
      <vt:lpstr>Slum Lake</vt:lpstr>
      <vt:lpstr>Color Threshold</vt:lpstr>
      <vt:lpstr>Smooth Filter</vt:lpstr>
      <vt:lpstr>Zone definition</vt:lpstr>
      <vt:lpstr>Segmentation</vt:lpstr>
      <vt:lpstr>Slum Buildings</vt:lpstr>
      <vt:lpstr>Final segmentation</vt:lpstr>
      <vt:lpstr>Agenda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Adrien Razurel</cp:lastModifiedBy>
  <cp:revision>29</cp:revision>
  <dcterms:created xsi:type="dcterms:W3CDTF">2020-03-30T16:56:13Z</dcterms:created>
  <dcterms:modified xsi:type="dcterms:W3CDTF">2020-04-20T11:56:07Z</dcterms:modified>
</cp:coreProperties>
</file>